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xlsb" ContentType="application/vnd.ms-excel.sheet.binary.macroEnabled.12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A1DD3-02CE-427C-8976-5CB3497FCA86}" type="datetimeFigureOut">
              <a:rPr lang="en-US" smtClean="0"/>
              <a:t>9/20/2009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E007B-0D43-4B36-85A3-63E42BCEA8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Binary_Worksheet2.xlsb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Algebra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Tables, Spreadsheets and Graphs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Solving Equations in Algebra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7030A0"/>
                </a:solidFill>
              </a:rPr>
              <a:t>Substituting values manually by hand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GB" dirty="0" smtClean="0">
                <a:solidFill>
                  <a:srgbClr val="7030A0"/>
                </a:solidFill>
              </a:rPr>
              <a:t>Find the value of Y when X=10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00B050"/>
                </a:solidFill>
              </a:rPr>
              <a:t>Using a table or spreadsheet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GB" dirty="0" smtClean="0">
                <a:solidFill>
                  <a:srgbClr val="00B050"/>
                </a:solidFill>
              </a:rPr>
              <a:t>Find a range of values for Y when X = 1,2... 10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solidFill>
                  <a:srgbClr val="0070C0"/>
                </a:solidFill>
              </a:rPr>
              <a:t>Using a graph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GB" dirty="0" smtClean="0">
                <a:solidFill>
                  <a:srgbClr val="0070C0"/>
                </a:solidFill>
              </a:rPr>
              <a:t>Plot a graph that shows all the values of y between X = 0 and X =10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86454"/>
            <a:ext cx="9144000" cy="78579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3 ways to solve equations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Substituting a Single </a:t>
            </a:r>
            <a:r>
              <a:rPr lang="en-GB" dirty="0"/>
              <a:t>V</a:t>
            </a:r>
            <a:r>
              <a:rPr lang="en-GB" dirty="0" smtClean="0"/>
              <a:t>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7030A0"/>
                </a:solidFill>
              </a:rPr>
              <a:t>Take an equation for calculating the cost of buying Euros for a holiday trip</a:t>
            </a:r>
          </a:p>
          <a:p>
            <a:pPr marL="400050" lvl="2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7030A0"/>
                </a:solidFill>
              </a:rPr>
              <a:t>Cost in Pounds (P) = Number of Euros (E) x The Rate of Exchange (R) + The commission charge (C) or P=ER+C</a:t>
            </a:r>
          </a:p>
          <a:p>
            <a:pPr marL="400050" lvl="2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7030A0"/>
                </a:solidFill>
              </a:rPr>
              <a:t>If R = 0.6 and C = 2 then P=.6E + 2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7030A0"/>
                </a:solidFill>
              </a:rPr>
              <a:t>To find the cost for 10 Euros, substitute E=10</a:t>
            </a:r>
          </a:p>
          <a:p>
            <a:pPr marL="400050" lvl="2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7030A0"/>
                </a:solidFill>
              </a:rPr>
              <a:t>P = (0.6 x 10) + 2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 smtClean="0">
                <a:solidFill>
                  <a:srgbClr val="7030A0"/>
                </a:solidFill>
              </a:rPr>
              <a:t>which gives P = 6 + 2 = 8</a:t>
            </a:r>
          </a:p>
          <a:p>
            <a:pPr marL="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sz="3200" dirty="0" smtClean="0">
                <a:solidFill>
                  <a:srgbClr val="7030A0"/>
                </a:solidFill>
              </a:rPr>
              <a:t>When E = 10, P =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86454"/>
            <a:ext cx="9144000" cy="78579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1 value in gives 1 value out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Using a Table or Spreadsheet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7686" y="1357298"/>
            <a:ext cx="4786314" cy="4554551"/>
          </a:xfrm>
        </p:spPr>
        <p:txBody>
          <a:bodyPr>
            <a:normAutofit/>
          </a:bodyPr>
          <a:lstStyle/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solidFill>
                  <a:srgbClr val="00B050"/>
                </a:solidFill>
              </a:rPr>
              <a:t>Useful when dealing with </a:t>
            </a:r>
            <a:r>
              <a:rPr lang="en-GB" sz="2800" b="1" dirty="0" smtClean="0">
                <a:solidFill>
                  <a:srgbClr val="00B050"/>
                </a:solidFill>
              </a:rPr>
              <a:t>more</a:t>
            </a:r>
            <a:r>
              <a:rPr lang="en-GB" sz="2800" dirty="0" smtClean="0">
                <a:solidFill>
                  <a:srgbClr val="00B050"/>
                </a:solidFill>
              </a:rPr>
              <a:t> than single values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solidFill>
                  <a:srgbClr val="00B050"/>
                </a:solidFill>
              </a:rPr>
              <a:t>Tables are a useful way of displaying data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solidFill>
                  <a:srgbClr val="00B050"/>
                </a:solidFill>
              </a:rPr>
              <a:t>Spreadsheets make use of ‘functions’ to automatically fill-in the answers</a:t>
            </a:r>
          </a:p>
          <a:p>
            <a:pPr marL="40005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dirty="0" smtClean="0">
                <a:solidFill>
                  <a:srgbClr val="00B050"/>
                </a:solidFill>
              </a:rPr>
              <a:t>Saving you time </a:t>
            </a:r>
            <a:r>
              <a:rPr lang="en-GB" dirty="0" smtClean="0">
                <a:solidFill>
                  <a:srgbClr val="00B050"/>
                </a:solidFill>
                <a:sym typeface="Wingdings" pitchFamily="2" charset="2"/>
              </a:rPr>
              <a:t></a:t>
            </a:r>
            <a:endParaRPr lang="en-GB" dirty="0" smtClean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86454"/>
            <a:ext cx="9144000" cy="78579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</a:rPr>
              <a:t>Many values in give many values out </a:t>
            </a: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28596" y="1428736"/>
          <a:ext cx="3786214" cy="4128858"/>
        </p:xfrm>
        <a:graphic>
          <a:graphicData uri="http://schemas.openxmlformats.org/presentationml/2006/ole">
            <p:oleObj spid="_x0000_s1027" name="Worksheet" r:id="rId3" imgW="2105008" imgH="2295473" progId="Excel.Shee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Plotting an Equation as a Graph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24" y="1214422"/>
            <a:ext cx="4714876" cy="4697427"/>
          </a:xfrm>
        </p:spPr>
        <p:txBody>
          <a:bodyPr>
            <a:normAutofit/>
          </a:bodyPr>
          <a:lstStyle/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olidFill>
                  <a:srgbClr val="0070C0"/>
                </a:solidFill>
              </a:rPr>
              <a:t>A continuous line that joins up all the points 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olidFill>
                  <a:srgbClr val="0070C0"/>
                </a:solidFill>
              </a:rPr>
              <a:t>A visual illustration of the relationship between 2 variables (i.e. Euros and Pounds)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olidFill>
                  <a:srgbClr val="0070C0"/>
                </a:solidFill>
              </a:rPr>
              <a:t>This example is a </a:t>
            </a:r>
            <a:r>
              <a:rPr lang="en-GB" sz="2400" b="1" dirty="0" smtClean="0">
                <a:solidFill>
                  <a:srgbClr val="0070C0"/>
                </a:solidFill>
              </a:rPr>
              <a:t>linear</a:t>
            </a:r>
            <a:r>
              <a:rPr lang="en-GB" sz="2400" dirty="0" smtClean="0">
                <a:solidFill>
                  <a:srgbClr val="0070C0"/>
                </a:solidFill>
              </a:rPr>
              <a:t> equation</a:t>
            </a:r>
          </a:p>
          <a:p>
            <a:pPr marL="40005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0070C0"/>
                </a:solidFill>
              </a:rPr>
              <a:t>You can extend the straight line to find other values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olidFill>
                  <a:srgbClr val="0070C0"/>
                </a:solidFill>
              </a:rPr>
              <a:t>Other types of equations do not have straight line graphs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86454"/>
            <a:ext cx="9144000" cy="78579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</a:rPr>
              <a:t>Showing a equation as a picture </a:t>
            </a: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285720" y="2071678"/>
          <a:ext cx="3918252" cy="2357454"/>
        </p:xfrm>
        <a:graphic>
          <a:graphicData uri="http://schemas.openxmlformats.org/presentationml/2006/ole">
            <p:oleObj spid="_x0000_s17411" name="Binary Worksheet" r:id="rId3" imgW="4591151" imgH="2762349" progId="Excel.SheetBinaryMacroEnabled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278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Office Theme</vt:lpstr>
      <vt:lpstr>Microsoft Office Excel Worksheet</vt:lpstr>
      <vt:lpstr>Microsoft Office Excel Binary Worksheet</vt:lpstr>
      <vt:lpstr>Algebra</vt:lpstr>
      <vt:lpstr>Solving Equations in Algebra</vt:lpstr>
      <vt:lpstr>Substituting a Single Value</vt:lpstr>
      <vt:lpstr>Using a Table or Spreadsheet</vt:lpstr>
      <vt:lpstr>Plotting an Equation as a Graph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Andy</dc:creator>
  <cp:lastModifiedBy>Andy</cp:lastModifiedBy>
  <cp:revision>11</cp:revision>
  <dcterms:created xsi:type="dcterms:W3CDTF">2009-09-20T17:41:24Z</dcterms:created>
  <dcterms:modified xsi:type="dcterms:W3CDTF">2009-09-20T19:26:13Z</dcterms:modified>
</cp:coreProperties>
</file>